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59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26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custDataLst>
    <p:tags r:id="rId5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6" Type="http://schemas.openxmlformats.org/officeDocument/2006/relationships/tags" Target="tags/tag49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tags" Target="../tags/tag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tags" Target="../tags/tag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tags" Target="../tags/tag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tags" Target="../tags/tag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tags" Target="../tags/tag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tags" Target="../tags/tag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tags" Target="../tags/tag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tags" Target="../tags/tag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tags" Target="../tags/tag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tags" Target="../tags/tag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tags" Target="../tags/tag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tags" Target="../tags/tag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tags" Target="../tags/tag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tags" Target="../tags/tag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tags" Target="../tags/tag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tags" Target="../tags/tag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tags" Target="../tags/tag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1" Type="http://schemas.openxmlformats.org/officeDocument/2006/relationships/tags" Target="../tags/tag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tags" Target="../tags/tag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1" Type="http://schemas.openxmlformats.org/officeDocument/2006/relationships/tags" Target="../tags/tag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1" Type="http://schemas.openxmlformats.org/officeDocument/2006/relationships/tags" Target="../tags/tag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1" Type="http://schemas.openxmlformats.org/officeDocument/2006/relationships/tags" Target="../tags/tag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1" Type="http://schemas.openxmlformats.org/officeDocument/2006/relationships/tags" Target="../tags/tag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第6章 数学与经济管理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7" name="图片 19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8" name="图片 19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9" name="图片 19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0" name="图片 1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715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1" name="图片 2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2" name="图片 20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6.2 运筹方法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4" name="图片 20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59205"/>
            <a:ext cx="11605260" cy="55987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3" name="图片 2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5" name="图片 20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6" name="图片 20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5910" y="227965"/>
            <a:ext cx="10515600" cy="4351338"/>
          </a:xfrm>
        </p:spPr>
        <p:txBody>
          <a:bodyPr/>
          <a:p>
            <a:r>
              <a:rPr lang="zh-CN" altLang="en-US"/>
              <a:t>6.1 图论应用</a:t>
            </a:r>
            <a:endParaRPr lang="zh-CN" altLang="en-US"/>
          </a:p>
          <a:p>
            <a:r>
              <a:rPr lang="zh-CN" altLang="en-US"/>
              <a:t>6.2 运筹方法</a:t>
            </a:r>
            <a:endParaRPr lang="zh-CN" altLang="en-US"/>
          </a:p>
          <a:p>
            <a:r>
              <a:rPr lang="zh-CN" altLang="en-US"/>
              <a:t>6.3 数学建模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7" name="图片 20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8" name="图片 20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9" name="图片 20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0" name="图片 20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1" name="图片 21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2" name="图片 21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3" name="图片 21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7620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4" name="图片 21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5" name="图片 21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6" name="图片 21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6.1 图论应用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0" name="图片 18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52855"/>
            <a:ext cx="11952605" cy="56045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7" name="图片 21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8" name="图片 21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9" name="图片 2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20" name="图片 21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21" name="图片 22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22" name="图片 22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6604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23" name="图片 22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24" name="图片 22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25" name="图片 22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26" name="图片 22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1" name="图片 19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7683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27" name="图片 22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28" name="图片 22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29" name="图片 22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30" name="图片 22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6.3 数学建模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31" name="图片 23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98905"/>
            <a:ext cx="12001500" cy="55175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32" name="图片 23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8509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33" name="图片 23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34" name="图片 23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35" name="图片 23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36" name="图片 23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2" name="图片 19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2319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37" name="图片 23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3" name="图片 19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8509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4" name="图片 19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540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5" name="图片 19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6" name="图片 19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COMMONDATA" val="eyJoZGlkIjoiM2Y5Zjk1MTU5MTI4N2EyNzAxMGI0YzBiNjI0YTc0Mzk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</Words>
  <Application>WPS 演示</Application>
  <PresentationFormat>宽屏</PresentationFormat>
  <Paragraphs>12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7" baseType="lpstr">
      <vt:lpstr>Arial</vt:lpstr>
      <vt:lpstr>宋体</vt:lpstr>
      <vt:lpstr>Wingdings</vt:lpstr>
      <vt:lpstr>Arial Unicode MS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吕鑫</cp:lastModifiedBy>
  <cp:revision>54</cp:revision>
  <dcterms:created xsi:type="dcterms:W3CDTF">2023-04-16T13:38:54Z</dcterms:created>
  <dcterms:modified xsi:type="dcterms:W3CDTF">2023-04-16T14:00:21Z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201A162B3A1F4E398E041B509085348C_12</vt:lpwstr>
  </property>
  <property fmtid="{D5CDD505-2E9C-101B-9397-08002B2CF9AE}" pid="3" name="KSOProductBuildVer">
    <vt:lpwstr>2052-11.1.0.14036</vt:lpwstr>
  </property>
</Properties>
</file>